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186112"/>
            <a:ext cx="5067300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14525"/>
            <a:ext cx="109251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1584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24898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7065" y="3717032"/>
            <a:ext cx="1584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9233" y="324898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6644" y="3717032"/>
            <a:ext cx="1899595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68813" y="324898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69293" y="3717032"/>
            <a:ext cx="1584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1461" y="324898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09712"/>
            <a:ext cx="114204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5631" y="307040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9150" y="450566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57606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195329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612018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05556"/>
            <a:ext cx="4464496" cy="812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905000"/>
            <a:ext cx="921067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48025"/>
            <a:ext cx="240030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9468" y="3248025"/>
            <a:ext cx="2266950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9609" y="3281748"/>
            <a:ext cx="23336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2026-02-25T00:43:20Z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